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08D2721-4B6E-4707-BDA3-4E9F127B4B50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F3FDA81-1B64-4C12-ACCF-B851190D13C5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282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BD2F76-7E5C-48CA-8F0A-D03B8D9A51AB}" type="slidenum">
              <a:t>1</a:t>
            </a:fld>
            <a:endParaRPr lang="de-AT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95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652918-E5BC-41D3-953D-07616CB74B60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91A305-7D94-479C-9FD6-E6E6FD90213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608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63249B-DD7F-4E04-B35D-0361485A3892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47C963-5BDF-4CF5-AB65-24E986A1FA3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133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04623A-4E40-409C-9BC4-4FCC1B89B14B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59BE0C-D179-41F9-BBE1-8C55626A25A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004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BD3CD2-4F74-4DF4-9CCC-11D24096C76C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D59996-04AC-46B5-B9A4-C7491715626D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8072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4B5B0A-B0E5-4252-9585-1067E042509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9E815D-D16C-4B33-A062-5C92E1A4009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26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CB44CC-9E2C-42B4-AB69-3E237474897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D67068-8F1F-440C-AB05-468D3682A867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036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81D78-370E-4586-9512-EEEFD224C33A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3D8D0A-728D-43FD-827B-02B902BEA5C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3902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7ACE13-1D5C-4271-8F0A-9887CE9F010F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555379-6BC5-4021-B52A-9899BB5274E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995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A5DC3A-9A88-4FE0-B3F7-56ABB59CB7CA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112B2B-96E2-4F37-821A-D29D8B1960D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310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6B7A3-59B9-487E-938B-1F3B17443A4E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1795AD-7AEC-44E4-B39A-0F785D548514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43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8F59C2-9FB2-46AA-A5C8-A449D6E8C7D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5BB256-70E6-41A3-BEAD-7D717F65D60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4026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8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53B56EF-47C7-455B-A12D-D9564416E716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BD0B300-9A01-47CC-BCE6-E4F0CC907D7F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2359600"/>
          </a:xfrm>
        </p:spPr>
        <p:txBody>
          <a:bodyPr anchorCtr="1"/>
          <a:lstStyle/>
          <a:p>
            <a:endParaRPr lang="de-AT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838203" y="2262911"/>
            <a:ext cx="10515600" cy="3914052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3</cp:revision>
  <dcterms:created xsi:type="dcterms:W3CDTF">2020-09-02T09:04:14Z</dcterms:created>
  <dcterms:modified xsi:type="dcterms:W3CDTF">2020-09-02T10:43:11Z</dcterms:modified>
</cp:coreProperties>
</file>